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619" y="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406F4A-4189-4F9A-B656-620C921449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4F8459C-E779-4343-8174-B17E113CED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32B187-C29F-4882-8672-AFDF1502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C54358-10D0-4139-ACF1-F400A8F5E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845D9D-4723-43AE-8C79-46237A7A1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772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8AF32-C5AA-4A1E-A591-FED119FA8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4E4D29A-7F10-4B20-B3C7-A70DD1377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5935B3-5539-48AD-9FEC-81347CD13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22ACEF-BA91-4C9A-A52B-74B41EB97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12E2B9-E09E-44D8-835F-E5D984BDF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954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0D0DA0D-52D6-4AF6-86E5-C79F8D6009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2FF88A-C362-40EC-B235-33C003C230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535715-308B-4B57-95A9-C9E96310A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D5D106-ECAD-4BDD-8650-3D983302F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7E40FB-6D17-4529-B96A-15CE9281A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85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CA510-981D-4CBA-ABDB-45FC1664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104BC1-B337-490A-8591-2CE85A92D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BDA518-553A-4709-B704-E10917EAD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1BB28D-E7EB-4707-BDC8-3812A05B4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DC1004-259B-49F0-9FB0-75EB1A426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742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C74AF1-1150-444B-9BCD-53EFC8F33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58EF84-E98D-457B-A196-D236AA0F1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6E9AC9-C30E-4A35-B220-E3B1B56CF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1AA508-5039-4AE6-ACA2-8C1108662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A7EE3E-CB81-4C15-B85C-24421F72E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8385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8CDD03-777D-436C-A6A3-F405FAF62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052E73-9188-4F9A-96D0-EFF8D1273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35E86C-2CB7-4BBE-8FFF-604216FD0C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C86DE99-5850-47B1-8B4F-559044DF5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88E8C8D-FDF5-41CE-86F2-FC194B655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8C5173-6A22-4EAF-A55B-608411CCA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9678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69D30-0F94-4A50-BFDE-9B37FCD1E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09ED84-8F45-4786-99F8-7287A53870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D59A278-2E10-4299-BF1E-928ACCB10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60C1C54-0D54-46C7-9FA8-132FCCFA2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24308ED-278C-4461-9655-F18A722A0E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9EF13EF-755B-4082-8403-9E4C527A4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E9F8CD9-45D2-4995-B89E-6B2BDBAAD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48554A9-14F4-4098-88C9-7DE977498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714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3BBEC5-FA35-478E-A4BD-C76B175AD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6F184E7-C10E-4126-90F9-19B8FE944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8222C0-ED59-4648-86A8-64C4F0749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269CB6D-5CE5-4303-AA6B-FD4DC8266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5939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36E42BE-DBAA-4130-8F30-B8A66F1B6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6A727CE-C221-40A7-A09D-584759249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6002A3-0FD4-4CFE-9533-5F6E540A5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843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E0E0A6-6C80-4FEB-9E30-02928319F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0FEDED-C394-450D-8F97-459BE3768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3FBD530-1956-4B3E-9A42-7BBAD0F7A4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9ED776-5D25-4754-8AFB-C3884CCCD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32675A4-0397-4428-8BDE-730D92EF4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5724552-75F0-479B-BA28-FE90098F3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2470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574FCE-C2A3-48EA-9E98-AEACD1946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DD52C84-0C43-4EAD-BF9E-B8700828F3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F740014-A349-4009-B49E-73E63A731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5EA57A-5580-4C67-9229-72C9DD4BE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064F3F-DE3F-4AEC-A6EF-ECF58D24A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052B7A-D177-471A-8D1C-1318D9403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135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8D52E9F-0B1B-4C8F-9A1B-5D221439F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988F33-D6BC-435E-A0F9-DBBEB6262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A90A92-F527-43F4-A743-C2E3646D49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18D58-4C41-49C8-9201-087038F98934}" type="datetimeFigureOut">
              <a:rPr lang="zh-CN" altLang="en-US" smtClean="0"/>
              <a:t>2021/4/12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D89595-28D9-4ECB-9FD7-C243F566F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54ECE2-53BE-4F6E-A8D9-07B92DB8D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CD835-7A21-414D-ADB8-436BC74E3E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863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89F2FF88-17CB-4AC7-90A8-61D648FEDCC8}"/>
              </a:ext>
            </a:extLst>
          </p:cNvPr>
          <p:cNvGrpSpPr/>
          <p:nvPr/>
        </p:nvGrpSpPr>
        <p:grpSpPr>
          <a:xfrm>
            <a:off x="1231644" y="143663"/>
            <a:ext cx="9644742" cy="6589666"/>
            <a:chOff x="1273629" y="215027"/>
            <a:chExt cx="9644742" cy="6589666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52E90ED9-72F6-4DC6-8C18-49B524A35620}"/>
                </a:ext>
              </a:extLst>
            </p:cNvPr>
            <p:cNvGrpSpPr/>
            <p:nvPr/>
          </p:nvGrpSpPr>
          <p:grpSpPr>
            <a:xfrm>
              <a:off x="1273629" y="3105527"/>
              <a:ext cx="9644742" cy="3699166"/>
              <a:chOff x="1482768" y="3109667"/>
              <a:chExt cx="9644742" cy="3699166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26310" y="3151233"/>
                <a:ext cx="3200400" cy="3657600"/>
              </a:xfrm>
              <a:prstGeom prst="rect">
                <a:avLst/>
              </a:prstGeom>
            </p:spPr>
          </p:pic>
          <p:pic>
            <p:nvPicPr>
              <p:cNvPr id="5" name="图片 4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26710" y="3151233"/>
                <a:ext cx="3200400" cy="3657600"/>
              </a:xfrm>
              <a:prstGeom prst="rect">
                <a:avLst/>
              </a:prstGeom>
            </p:spPr>
          </p:pic>
          <p:pic>
            <p:nvPicPr>
              <p:cNvPr id="6" name="图片 5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27110" y="3151233"/>
                <a:ext cx="3200400" cy="3657600"/>
              </a:xfrm>
              <a:prstGeom prst="rect">
                <a:avLst/>
              </a:prstGeom>
            </p:spPr>
          </p:pic>
          <p:sp>
            <p:nvSpPr>
              <p:cNvPr id="10" name="文本框 9"/>
              <p:cNvSpPr txBox="1"/>
              <p:nvPr/>
            </p:nvSpPr>
            <p:spPr>
              <a:xfrm>
                <a:off x="1482768" y="3109667"/>
                <a:ext cx="346364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5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  <a:endParaRPr lang="zh-CN" altLang="en-US" sz="15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4683168" y="3109667"/>
                <a:ext cx="346364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5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D</a:t>
                </a:r>
                <a:endParaRPr lang="zh-CN" altLang="en-US" sz="15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7883568" y="3109667"/>
                <a:ext cx="346364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5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E</a:t>
                </a:r>
                <a:endParaRPr lang="zh-CN" altLang="en-US" sz="15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6ED91B31-D621-4476-BA6F-8E640C146A54}"/>
                </a:ext>
              </a:extLst>
            </p:cNvPr>
            <p:cNvGrpSpPr/>
            <p:nvPr/>
          </p:nvGrpSpPr>
          <p:grpSpPr>
            <a:xfrm>
              <a:off x="2128194" y="215027"/>
              <a:ext cx="7935612" cy="2929828"/>
              <a:chOff x="2016906" y="205787"/>
              <a:chExt cx="7935612" cy="2929828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176560" y="275027"/>
                <a:ext cx="3657600" cy="2834640"/>
              </a:xfrm>
              <a:prstGeom prst="rect">
                <a:avLst/>
              </a:prstGeom>
            </p:spPr>
          </p:pic>
          <p:pic>
            <p:nvPicPr>
              <p:cNvPr id="8" name="图片 7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255294" y="437238"/>
                <a:ext cx="3697224" cy="2698377"/>
              </a:xfrm>
              <a:prstGeom prst="rect">
                <a:avLst/>
              </a:prstGeom>
            </p:spPr>
          </p:pic>
          <p:sp>
            <p:nvSpPr>
              <p:cNvPr id="13" name="文本框 12"/>
              <p:cNvSpPr txBox="1"/>
              <p:nvPr/>
            </p:nvSpPr>
            <p:spPr>
              <a:xfrm>
                <a:off x="2016906" y="205788"/>
                <a:ext cx="346364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5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endParaRPr lang="zh-CN" altLang="en-US" sz="15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6095640" y="205787"/>
                <a:ext cx="346364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5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  <a:endParaRPr lang="zh-CN" altLang="en-US" sz="15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7967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5</Words>
  <Application>Microsoft Office PowerPoint</Application>
  <PresentationFormat>宽屏</PresentationFormat>
  <Paragraphs>5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hxj5</dc:creator>
  <cp:lastModifiedBy>hxj5</cp:lastModifiedBy>
  <cp:revision>22</cp:revision>
  <dcterms:created xsi:type="dcterms:W3CDTF">2021-04-02T10:53:32Z</dcterms:created>
  <dcterms:modified xsi:type="dcterms:W3CDTF">2021-04-12T09:59:22Z</dcterms:modified>
</cp:coreProperties>
</file>

<file path=docProps/thumbnail.jpeg>
</file>